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D00"/>
    <a:srgbClr val="E9D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1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2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 cap="none" spc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2D00"/>
                </a:solidFill>
                <a:effectLst>
                  <a:outerShdw blurRad="800100" dist="38100" dir="2640000" algn="bl" rotWithShape="0">
                    <a:schemeClr val="bg1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1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0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0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7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32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69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9D414-25F2-4FB4-8164-A81641633D2D}" type="datetimeFigureOut">
              <a:rPr lang="ru-RU" smtClean="0"/>
              <a:t>10.08.2019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9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611" y="1183508"/>
            <a:ext cx="761141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КВИЗ для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Остров безопасности и здоровья»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(интеллектуальная игра)</a:t>
            </a:r>
          </a:p>
        </p:txBody>
      </p:sp>
    </p:spTree>
    <p:extLst>
      <p:ext uri="{BB962C8B-B14F-4D97-AF65-F5344CB8AC3E}">
        <p14:creationId xmlns:p14="http://schemas.microsoft.com/office/powerpoint/2010/main" val="547246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12901" y="114767"/>
            <a:ext cx="2308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solidFill>
                  <a:schemeClr val="bg1"/>
                </a:solidFill>
              </a:rPr>
              <a:t>Блок </a:t>
            </a:r>
            <a:r>
              <a:rPr lang="ru-RU" sz="3600" b="1" i="1" u="sng" dirty="0" smtClean="0">
                <a:solidFill>
                  <a:schemeClr val="bg1"/>
                </a:solidFill>
              </a:rPr>
              <a:t>4.</a:t>
            </a:r>
            <a:endParaRPr lang="ru-RU" sz="36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7" y="1330044"/>
            <a:ext cx="7587174" cy="364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24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1246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1"/>
                </a:solidFill>
              </a:rPr>
              <a:t>Блок 5.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548" y="919594"/>
            <a:ext cx="8255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Нужно отгадать, какие правила нарушили герои литературных произведений.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1684202"/>
            <a:ext cx="2921228" cy="20160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667" y="1242759"/>
            <a:ext cx="2834011" cy="27246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3700261"/>
            <a:ext cx="2781300" cy="2857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123" y="3967446"/>
            <a:ext cx="3343610" cy="250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530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84038" y="0"/>
            <a:ext cx="19672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u="sng" dirty="0">
                <a:solidFill>
                  <a:schemeClr val="bg1"/>
                </a:solidFill>
              </a:rPr>
              <a:t>Блок </a:t>
            </a:r>
            <a:r>
              <a:rPr lang="ru-RU" sz="4400" b="1" i="1" u="sng" dirty="0" smtClean="0">
                <a:solidFill>
                  <a:schemeClr val="bg1"/>
                </a:solidFill>
              </a:rPr>
              <a:t>6</a:t>
            </a:r>
            <a:r>
              <a:rPr lang="ru-RU" i="1" u="sng" dirty="0" smtClean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19" y="1057274"/>
            <a:ext cx="7347993" cy="504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14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4855" y="1401831"/>
            <a:ext cx="664549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Вести здоровый образ жизни – это значит постоянно выполнять правила сохранения и укрепления здоровья. Древнее китайское изречение гласит: «Мудрый человек предотвращает болезни, а не лечит их». Соблюдение правил укрепляет здоровье, воспитывает волю и характер человека. Это даёт эму возможность реализовать свои мечты в будущем и быть полезным для своей семьи и страны.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А я хочу, чтобы вашим девизом стали такие слова: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Чтоб стать успешным в будущем,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Надо рассуждать: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Что полезно для здоровья,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То и выбирать!</a:t>
            </a:r>
          </a:p>
        </p:txBody>
      </p:sp>
    </p:spTree>
    <p:extLst>
      <p:ext uri="{BB962C8B-B14F-4D97-AF65-F5344CB8AC3E}">
        <p14:creationId xmlns:p14="http://schemas.microsoft.com/office/powerpoint/2010/main" val="396298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0157" y="1005754"/>
            <a:ext cx="76629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знания учащихся о личной безопасности, в целях сохранения здоровья.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 избегать и уметь предотвращать опасные ситуации;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и углубить знания учащихся о здоровом и безопасном образе жизни.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ответственности за коллектив, культуру поведения и общения;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навык работать в команде.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творческого потенциала;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досуга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162942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7735" y="1169804"/>
            <a:ext cx="66712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Квиз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от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англ.яз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quiz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– задание, вопрос) – это командная интеллектуальная игра, в которой участники за ограниченный промежуток времени отвечают на вопросы из самых разных сфер знаний. Очень похоже на «Что? Где? Когда?» или даже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Брейн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ринг», только команд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квизе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участвует значительно больше, а количество игроков в каждой может колебаться от 4 до 10 человек в зависимости от правил конкретного организатора.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Задача участников – продемонстрировать свою логику, внимательность и эрудиции. Хотя вопросы обычно не связаны с точными знаниями, они требуют определенного уровня образованности, без которого строить логические рассуждения будет просто не на чем.</a:t>
            </a:r>
          </a:p>
        </p:txBody>
      </p:sp>
    </p:spTree>
    <p:extLst>
      <p:ext uri="{BB962C8B-B14F-4D97-AF65-F5344CB8AC3E}">
        <p14:creationId xmlns:p14="http://schemas.microsoft.com/office/powerpoint/2010/main" val="330525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89" y="837127"/>
            <a:ext cx="7255322" cy="5112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60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374" y="319584"/>
            <a:ext cx="6145637" cy="669701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1"/>
                </a:solidFill>
                <a:effectLst/>
              </a:rPr>
              <a:t>Блок 1.</a:t>
            </a:r>
            <a:br>
              <a:rPr lang="ru-RU" i="1" u="sng" dirty="0" smtClean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374" y="1635616"/>
            <a:ext cx="2261115" cy="181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011 - ко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001" y="1635616"/>
            <a:ext cx="3514751" cy="181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11 - копия (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971" y="3799268"/>
            <a:ext cx="2944030" cy="171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011 - копия (3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90" y="3799268"/>
            <a:ext cx="3204762" cy="171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9397" y="989285"/>
            <a:ext cx="8165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/>
              <a:t>Перечислите номера  службы безопасности, которые вы видите на картинках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845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75763" y="184359"/>
            <a:ext cx="73345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/>
              <a:t>Назовите правила, которые нарушили школьники</a:t>
            </a:r>
            <a:endParaRPr lang="ru-RU" dirty="0"/>
          </a:p>
        </p:txBody>
      </p:sp>
      <p:pic>
        <p:nvPicPr>
          <p:cNvPr id="3074" name="Picture 2" descr="0004-004-Pravila-bezopasnogo-povedenij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781303"/>
            <a:ext cx="2815241" cy="211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g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332" y="781303"/>
            <a:ext cx="3026536" cy="213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phoca_thumb_l_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3039414"/>
            <a:ext cx="2894959" cy="280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za-15-metrov-do-bed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332" y="3106089"/>
            <a:ext cx="3173703" cy="273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093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46974" y="141669"/>
            <a:ext cx="7742618" cy="746974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1"/>
                </a:solidFill>
                <a:effectLst/>
              </a:rPr>
              <a:t>Блок 2.</a:t>
            </a:r>
            <a:br>
              <a:rPr lang="ru-RU" i="1" u="sng" dirty="0" smtClean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1826" y="804672"/>
            <a:ext cx="71413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Разгадайте ребусы, и поймите о чем идет речь?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41" y="1543336"/>
            <a:ext cx="4083427" cy="22351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336" y="1543336"/>
            <a:ext cx="3831466" cy="2139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28" y="4010763"/>
            <a:ext cx="4297455" cy="22261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67" y="3983632"/>
            <a:ext cx="3953814" cy="216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891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49" y="1112881"/>
            <a:ext cx="6958789" cy="486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30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44560" y="146185"/>
            <a:ext cx="7886700" cy="806851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1"/>
                </a:solidFill>
                <a:effectLst/>
              </a:rPr>
              <a:t>Блок 3.</a:t>
            </a:r>
            <a:br>
              <a:rPr lang="ru-RU" i="1" u="sng" dirty="0" smtClean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7735" y="710364"/>
            <a:ext cx="6999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Проверим, знаете ли вы первую помощь и состав аптечки первой помощи?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42434" y="1588677"/>
            <a:ext cx="63042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b="1" dirty="0">
                <a:solidFill>
                  <a:srgbClr val="922D00"/>
                </a:solidFill>
              </a:rPr>
              <a:t>Спиртовой раствор зелени бриллиантовой, употребляемый для смазывания ран.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dirty="0">
                <a:solidFill>
                  <a:srgbClr val="922D00"/>
                </a:solidFill>
              </a:rPr>
              <a:t>Пушистая волокнистая масса из хлопка, употребляемая в медицине, в быту.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dirty="0">
                <a:solidFill>
                  <a:srgbClr val="922D00"/>
                </a:solidFill>
              </a:rPr>
              <a:t>Кусок ткани в виде длинной ленты для лечебной повязки.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dirty="0">
                <a:solidFill>
                  <a:srgbClr val="922D00"/>
                </a:solidFill>
              </a:rPr>
              <a:t>Лепёшечка прессованного лекарственного порошка.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dirty="0">
                <a:solidFill>
                  <a:srgbClr val="922D00"/>
                </a:solidFill>
              </a:rPr>
              <a:t>Прибор, с помощью которого измеряют температуру.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dirty="0">
                <a:solidFill>
                  <a:srgbClr val="922D00"/>
                </a:solidFill>
              </a:rPr>
              <a:t>Спиртовой раствор вещества тёмно- коричневого цвета, используемый для смазывания ран. </a:t>
            </a:r>
          </a:p>
        </p:txBody>
      </p:sp>
    </p:spTree>
    <p:extLst>
      <p:ext uri="{BB962C8B-B14F-4D97-AF65-F5344CB8AC3E}">
        <p14:creationId xmlns:p14="http://schemas.microsoft.com/office/powerpoint/2010/main" val="20397029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ldbook">
      <a:majorFont>
        <a:latin typeface="Bookman Old Style"/>
        <a:ea typeface=""/>
        <a:cs typeface=""/>
      </a:majorFont>
      <a:minorFont>
        <a:latin typeface="Book Antiqu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397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Блок 1. </vt:lpstr>
      <vt:lpstr>Презентация PowerPoint</vt:lpstr>
      <vt:lpstr>Блок 2. </vt:lpstr>
      <vt:lpstr>Презентация PowerPoint</vt:lpstr>
      <vt:lpstr>Блок 3. </vt:lpstr>
      <vt:lpstr>Презентация PowerPoint</vt:lpstr>
      <vt:lpstr>Блок 5.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Dmytro</dc:creator>
  <cp:lastModifiedBy>Михаил</cp:lastModifiedBy>
  <cp:revision>11</cp:revision>
  <dcterms:created xsi:type="dcterms:W3CDTF">2015-10-12T16:01:33Z</dcterms:created>
  <dcterms:modified xsi:type="dcterms:W3CDTF">2019-08-10T10:26:02Z</dcterms:modified>
</cp:coreProperties>
</file>