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8" r:id="rId9"/>
    <p:sldId id="267" r:id="rId10"/>
    <p:sldId id="266" r:id="rId11"/>
    <p:sldId id="263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ADBA"/>
    <a:srgbClr val="FDEDEF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71" autoAdjust="0"/>
  </p:normalViewPr>
  <p:slideViewPr>
    <p:cSldViewPr>
      <p:cViewPr varScale="1">
        <p:scale>
          <a:sx n="70" d="100"/>
          <a:sy n="70" d="100"/>
        </p:scale>
        <p:origin x="-1386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10.09.2018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10.09.2018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10.09.2018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10.09.2018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10.09.2018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10.09.2018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10.09.2018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07704" y="116632"/>
            <a:ext cx="5832648" cy="864096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 ОУ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Ризоватоская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СШ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1600" y="1124744"/>
            <a:ext cx="7477220" cy="936104"/>
          </a:xfrm>
        </p:spPr>
        <p:txBody>
          <a:bodyPr>
            <a:normAutofit fontScale="92500"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Муниципальный 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этапа областного конкурса по профилактике </a:t>
            </a:r>
          </a:p>
          <a:p>
            <a:pPr algn="ctr"/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детского дорожно-транспортного травматизма на 2018-2020 годы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15616" y="2077355"/>
            <a:ext cx="7128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Направление:  педагогическое мастерство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99592" y="2708920"/>
            <a:ext cx="73448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"Лучший социальный проект по профилактике детского </a:t>
            </a:r>
            <a:r>
              <a:rPr lang="ru-RU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дорожно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-транспортного </a:t>
            </a: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травматизма«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«Правила движения достойны уважения»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96331" y="4308870"/>
            <a:ext cx="37444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 проекта: учитель ОБЖ 1 квалификационной категории Гуляева Елена Олеговна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33" y="4008064"/>
            <a:ext cx="3960440" cy="2661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829469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518" y="3334364"/>
            <a:ext cx="5004048" cy="33360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6090" y="22651"/>
            <a:ext cx="4932040" cy="32880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323528" y="1189610"/>
            <a:ext cx="3584251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none" spc="0" dirty="0" smtClean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урока к </a:t>
            </a:r>
          </a:p>
          <a:p>
            <a:pPr algn="ctr"/>
            <a:r>
              <a:rPr lang="ru-RU" sz="2800" b="1" cap="none" spc="0" dirty="0" smtClean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Недели безопасности</a:t>
            </a:r>
            <a:endParaRPr lang="ru-RU" sz="2800" b="1" cap="none" spc="0" dirty="0">
              <a:ln w="11430"/>
              <a:solidFill>
                <a:srgbClr val="0000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220072" y="3933056"/>
            <a:ext cx="3737563" cy="224676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DEDEF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«Чтобы преодолеть </a:t>
            </a:r>
          </a:p>
          <a:p>
            <a:pPr algn="ctr"/>
            <a:r>
              <a:rPr lang="ru-RU" sz="28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DEDEF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опасность, </a:t>
            </a:r>
          </a:p>
          <a:p>
            <a:pPr algn="ctr"/>
            <a:r>
              <a:rPr lang="ru-RU" sz="28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DEDEF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надо знать, </a:t>
            </a:r>
          </a:p>
          <a:p>
            <a:pPr algn="ctr"/>
            <a:r>
              <a:rPr lang="ru-RU" sz="28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DEDEF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чем она грозит и </a:t>
            </a:r>
          </a:p>
          <a:p>
            <a:pPr algn="ctr"/>
            <a:r>
              <a:rPr lang="ru-RU" sz="28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DEDEF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как ее преодолеть</a:t>
            </a:r>
            <a:endParaRPr lang="ru-RU" sz="28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DEDEF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15025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404664"/>
            <a:ext cx="7488832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Итоги проекта:</a:t>
            </a:r>
            <a:endParaRPr lang="ru-RU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Закрепление у учащихся  школы знаний о дорожных знаках, различных видах транспорта, о правилах дорожного движения.</a:t>
            </a:r>
          </a:p>
          <a:p>
            <a:r>
              <a:rPr lang="ru-RU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Уменьшение количества правонарушений  и детского травматизма  на дорогах среди детей школьного возраста.</a:t>
            </a:r>
          </a:p>
          <a:p>
            <a:r>
              <a:rPr lang="ru-RU" sz="2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3.Формирование готовности родителей к сотрудничеству с педагогами школы по проблемам развития у детей навыков безопасного поведения.</a:t>
            </a:r>
            <a:endParaRPr lang="ru-RU" sz="2800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1128" y="3798168"/>
            <a:ext cx="2330496" cy="30689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85582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79912" y="116632"/>
            <a:ext cx="1872208" cy="449020"/>
          </a:xfrm>
        </p:spPr>
        <p:txBody>
          <a:bodyPr/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Введение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836712"/>
            <a:ext cx="864096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</a:t>
            </a: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Гуляева </a:t>
            </a:r>
            <a:r>
              <a:rPr lang="ru-RU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лена </a:t>
            </a:r>
            <a:r>
              <a:rPr lang="ru-RU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леговна учитель ОБЖ </a:t>
            </a:r>
            <a:endParaRPr lang="ru-RU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проекта:</a:t>
            </a:r>
            <a:endParaRPr lang="ru-RU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Ученики </a:t>
            </a:r>
            <a:r>
              <a:rPr lang="ru-RU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4-7 классов.</a:t>
            </a:r>
          </a:p>
          <a:p>
            <a:r>
              <a:rPr lang="ru-RU" sz="3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 реализации:</a:t>
            </a:r>
          </a:p>
          <a:p>
            <a:r>
              <a:rPr lang="ru-RU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Июль, июнь, август – 2018 года</a:t>
            </a:r>
            <a:endParaRPr lang="ru-RU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Тип проекта:</a:t>
            </a:r>
            <a:endParaRPr lang="ru-RU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Краткосрочный.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7007" y="3846781"/>
            <a:ext cx="4326993" cy="30112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124413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79512" y="260648"/>
            <a:ext cx="8460432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Постановка проблемы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России ежегодно гибнут в дорожно-транспортных происшествиях около 2000 детей. Более 20000 получают травмы. Причиной дорожно-транспортных происшествий чаще всего является несоблюдение правил дорожного движения самими детьми.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Исследования, проведенные социологами среди младших школьников, выявили неутешительную картину отношения учащихся   к соблюдению правил дорожного движения. С одной стороны, они знают, что правила надо соблюдать, что их нарушение ведет к травмам и гибели людей. С другой стороны – они считают, что возможны некоторые незначительные отступления от правил.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осознания детьми реальной опасности, грозящей им от нарушения правил дорожного движения, необходимо как можно шире и активнее проводить профилактическую работу. В нашей стране в этом направлении работа ведется: периодически проводятся акции «Внимание, дети!», в СМИ печатаются статьи и т.д.  Такая работа, несомненно, имеет положительный результат. Реализация данного проекта позволит не просто активизировать работу школы в данном направлении, а включить в нее самих учащихся, так как дети больше доверяют своим сверстникам в силу психологических особенностей своего возраста. Само участие школьников в реализации  данного проекта станет средством воспитания активной  жизненной позиции по отношению к негативным социальным явлениям, одним из которых является  нарушение ПДД.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 этому мы с ребятами решили в летнюю оздоровительную кампанию провести ряд мероприятий, посвященных этой проблеме.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2927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11560" y="692696"/>
            <a:ext cx="8208912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 проекта:</a:t>
            </a:r>
            <a:endParaRPr lang="ru-RU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Профилактика детского дорожно-транспортного травматизма, воспитание </a:t>
            </a:r>
            <a:r>
              <a:rPr lang="ru-RU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правопослушности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обучение безопасному поведению школьника на дороге и в транспорте, укрепление здоровья, развитие физических, познавательно-речевых, социально-личностных и творческих способностей учащихся школы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 </a:t>
            </a:r>
          </a:p>
          <a:p>
            <a:pPr algn="ctr"/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проекта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Охрана жизни и здоровья юных граждан, защита их здоровья, прав и законных интересов путем предупреждения дорожно-транспортных происшествий используя различные формы деятельности.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Задачи проекта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формирование у детей потребности в соблюдении ПДД;</a:t>
            </a:r>
            <a:br>
              <a:rPr lang="ru-RU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овладение навыками оказания первой медицинской помощи при ДТП;</a:t>
            </a:r>
            <a:br>
              <a:rPr lang="ru-RU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развитие творческих способностей учащихся;</a:t>
            </a:r>
            <a:br>
              <a:rPr lang="ru-RU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воспитание у детей чувства дружбы, взаимовыручки, коллективизма.</a:t>
            </a:r>
            <a:br>
              <a:rPr lang="ru-RU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активное привлечение родителей к пропаганде ПДД.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060127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71064" y="404664"/>
            <a:ext cx="806489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Гипотеза проекта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результате реализации проекта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«Правила движения достойны уважения»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учащихся должны сформироваться следующие параметры правил безопасного поведения на улицах и дорогах: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отношение к ПДД как к важной общественной ценности;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владение методами оказания первой помощи пострадавшим при ДТП, навыками пропаганды ПДД;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владение навыками безопасного поведения на улицах и дорогах.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направления реализации проекта: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просветительское, практическое.</a:t>
            </a:r>
          </a:p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Ожидаемые результаты:</a:t>
            </a:r>
            <a:endParaRPr lang="ru-RU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результате реализации проекта:</a:t>
            </a:r>
          </a:p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понизится количество детей, нарушающих ПДД</a:t>
            </a:r>
          </a:p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повысится престиж профессии работника ГИБДД</a:t>
            </a:r>
          </a:p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повысится престиж здорового образа жизни</a:t>
            </a:r>
          </a:p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сформируется чувство ответственности за свое поведение на дорогах  и общественном транспорте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96219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65861" y="260648"/>
            <a:ext cx="8767208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Мероприятие для 4 класса «Рисуем безопасную дорогу»</a:t>
            </a:r>
            <a:endParaRPr lang="ru-RU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702441"/>
            <a:ext cx="4032448" cy="27723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3933967"/>
            <a:ext cx="3768981" cy="26169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836712"/>
            <a:ext cx="4139952" cy="27599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206" y="3472569"/>
            <a:ext cx="2605059" cy="33318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048589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06296" y="116632"/>
            <a:ext cx="593143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Участив во всероссийской олимпиаде </a:t>
            </a:r>
          </a:p>
          <a:p>
            <a:pPr algn="ctr"/>
            <a:r>
              <a:rPr lang="ru-RU" sz="2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 ОБЖ от проекта «Искра»</a:t>
            </a:r>
            <a:endParaRPr lang="ru-RU" sz="2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1200" y="2745172"/>
            <a:ext cx="2860811" cy="404584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824518"/>
            <a:ext cx="2441040" cy="345252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879822"/>
            <a:ext cx="2654217" cy="375403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9490" y="2002180"/>
            <a:ext cx="3254510" cy="4602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2189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76097" y="153506"/>
            <a:ext cx="867955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i="1" cap="none" spc="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Беседы  с сотрудниками  ГИБДД  </a:t>
            </a:r>
            <a:r>
              <a:rPr lang="ru-RU" sz="2400" b="1" i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«Школа </a:t>
            </a:r>
            <a:r>
              <a:rPr lang="ru-RU" sz="2400" b="1" i="1" cap="none" spc="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пешеходных наук»</a:t>
            </a:r>
            <a:endParaRPr lang="ru-RU" sz="2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5882" y="836712"/>
            <a:ext cx="3672408" cy="2448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6242" y="3808689"/>
            <a:ext cx="3750947" cy="25006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836712"/>
            <a:ext cx="3556021" cy="23706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37" y="3207393"/>
            <a:ext cx="5013329" cy="33422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184276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1560" y="188640"/>
            <a:ext cx="831054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200" b="1" cap="none" spc="0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5 класса «Детям знать положено…»</a:t>
            </a:r>
            <a:endParaRPr lang="ru-RU" sz="3200" b="1" cap="none" spc="0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411" y="773415"/>
            <a:ext cx="4523438" cy="30156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2580291"/>
            <a:ext cx="5981682" cy="42777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21508328"/>
      </p:ext>
    </p:extLst>
  </p:cSld>
  <p:clrMapOvr>
    <a:masterClrMapping/>
  </p:clrMapOvr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TM02455596[[fn=Весна]]</Template>
  <TotalTime>65</TotalTime>
  <Words>459</Words>
  <Application>Microsoft Office PowerPoint</Application>
  <PresentationFormat>Экран (4:3)</PresentationFormat>
  <Paragraphs>46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Spring</vt:lpstr>
      <vt:lpstr>МБ ОУ Ризоватоская СШ</vt:lpstr>
      <vt:lpstr>Введение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 ОУ Ризоватоская СШ</dc:title>
  <dc:creator>Михаил</dc:creator>
  <cp:lastModifiedBy>Михаил</cp:lastModifiedBy>
  <cp:revision>10</cp:revision>
  <dcterms:created xsi:type="dcterms:W3CDTF">2018-09-06T19:34:59Z</dcterms:created>
  <dcterms:modified xsi:type="dcterms:W3CDTF">2018-09-10T10:58:37Z</dcterms:modified>
</cp:coreProperties>
</file>