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476672"/>
            <a:ext cx="71287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</a:t>
            </a: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Ризоватовская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итоговый проект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«Судьбы детей в годы Великой Отечественной войны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литературе и в пионерии»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9 класса</a:t>
            </a:r>
          </a:p>
          <a:p>
            <a:pPr algn="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Дерюгина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Алена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учитель Козлова Е.О.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Ризоватово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2334768" cy="2426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0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79"/>
            <a:ext cx="7729664" cy="578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6966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3. Односельчанка о своем военном детстве.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5148064" cy="33942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05" y="3192819"/>
            <a:ext cx="4131332" cy="309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4. Из рассказов моей прабабушки.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94" y="1412776"/>
            <a:ext cx="1947532" cy="32309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24461"/>
            <a:ext cx="3299792" cy="23367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7" y="795424"/>
            <a:ext cx="3937697" cy="2598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7" y="3717032"/>
            <a:ext cx="4199919" cy="2634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40" y="4096792"/>
            <a:ext cx="4307904" cy="27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84784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Заключение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оно какое. Военное детство. Для детей главное то, что важно для взрослых. И несмотря ни на что, дети ждали мира, верили в победу и надеялись, что они еще будут счастливы.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Подведем итог работы и сделаем вывод.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мы видим, что рассмотренный пример из художественного произведения убеждает нас в том, что дети военного времени лишены были детства, не испытали они тех радостей, которые характерны для данного возраста.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выяснили, что судьбы детей военного лихолетья действительно трагичны.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они, дети войны, стали главной ее жертвой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53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4403" y="2348880"/>
            <a:ext cx="42552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77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мы мало знаем о людях, детство которых прошло в годы Великой Отечественной войны, не задумываемся, как дети стали героями, многие, ценой своей жизни? Чтобы подтвердить это, мы провели исследовательскую работу по теме «Детство и война».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Актуальность: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стремительно идёт вперёд. Стала историей Великая Отечественная война. За эти годы выросло несколько поколений взрослых людей, которые не слышали орудийного грома и взрывов бомб. «Но война не стёрлась с людской памяти, и забыть те дни нельзя.  Потому что история – это судьба каждого, кто вынес на себе четыре года смертельных боёв, четыре года ожидания и   надежды, кто   проявил   поразительное, беспримерное мужество». Тогда невыносимо трудно было всем – и старым, и малым, и солдатам, и их близким. Но особенно страдали дети.  Страдали от лишений и холода, от невозможности вернуться в детство, от кромешного ада бомбёжек и страшной тишины сиротства… В этом мы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нашей темы. Актуальность работы еще в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я сама нахожусь на пороге юности и не хочу, чтобы война повторилась.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подхода состоит в комплексном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творчество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писали о трагических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судьбах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годы Великой отечественной воны.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88" y="4284283"/>
            <a:ext cx="2389632" cy="2426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51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340768"/>
            <a:ext cx="68407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работы заключается в том, что собранные материалы и слайдовая презентация по теме исследования могут быть с успехом использованы на уроках при изучении темы «Литература периода Великой Отечественной войны», а также во внеурочной деятельности для внеклассных мероприятий.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нашей работы: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выявление трагичности судеб детей военного лихолетья.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собой мы поставили следующие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проследить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судьбы детей в годы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проанализировать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героями являются дети;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война отняла у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5464"/>
            <a:ext cx="3982764" cy="29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54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Художественные произведения о детях на войне.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3872" y="105273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война и дети несовместимы нас убеждают слова А.Т Твардовского: «Дети и война – нет более ужасного сближения противоположных вещей на свете».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3872" y="2132856"/>
            <a:ext cx="35101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Буслов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главный герой рассказа В.О. Богомолова "Иван". Ему около 12 лет — на вид трудно определит точно, так как у него тщедушное тело, но серьёзные взрослые глаза. Он сирота: его мать и сестрёнку убили немцы, с тех пор он решил мстить им до конца жизни. Несмотря на то, что он ещё очень юн, Иван многое прошёл: смерть близких, концлагерь, ранение.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75" y="3212976"/>
            <a:ext cx="4194043" cy="31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0688"/>
            <a:ext cx="8100391" cy="58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Герои – пионеры Великой Отечественной войны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2474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ПРИШЕЛ ЧАС - ОНИ ПОКАЗАЛИ, КАКИМ ОГРОМНЫМ МОЖЕТ СТАТЬ МАЛЕНЬКОЕ ДЕТСКОЕ СЕРДЦЕ, КОГДА РАЗГОРАЕТСЯ В НЕМ СВЯЩЕННАЯ ЛЮБОВЬ К РОДИНЕ И НЕНАВИСТЬ К ЕЕ ВРАГАМ.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25073"/>
            <a:ext cx="5508104" cy="340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0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4114"/>
            <a:ext cx="7986464" cy="59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6" y="548680"/>
            <a:ext cx="8901864" cy="55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64</TotalTime>
  <Words>386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6</cp:revision>
  <dcterms:created xsi:type="dcterms:W3CDTF">2023-03-28T06:40:04Z</dcterms:created>
  <dcterms:modified xsi:type="dcterms:W3CDTF">2023-03-28T07:57:32Z</dcterms:modified>
</cp:coreProperties>
</file>